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ga Mitra" initials="YM" lastIdx="1" clrIdx="0">
    <p:extLst>
      <p:ext uri="{19B8F6BF-5375-455C-9EA6-DF929625EA0E}">
        <p15:presenceInfo xmlns:p15="http://schemas.microsoft.com/office/powerpoint/2012/main" userId="a497ca7d290703a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581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1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272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1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1133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30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9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11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89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7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80BDFC88-2D38-42E9-96DF-FD1E77840C2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57F88E69-77CD-4D3D-8713-86156229302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367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2" y="1143294"/>
            <a:ext cx="10029662" cy="2474550"/>
          </a:xfrm>
        </p:spPr>
        <p:txBody>
          <a:bodyPr>
            <a:normAutofit/>
          </a:bodyPr>
          <a:lstStyle/>
          <a:p>
            <a:r>
              <a:rPr lang="en-US" sz="3200" b="1" dirty="0"/>
              <a:t>Superman-like X-ray Vision: </a:t>
            </a:r>
            <a:br>
              <a:rPr lang="en-US" sz="3200" b="1" dirty="0"/>
            </a:br>
            <a:r>
              <a:rPr lang="en-US" sz="3200" b="1" dirty="0"/>
              <a:t>Towards Brain-Computer Interfaces for Medical Augmented Reality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9335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:</a:t>
            </a:r>
          </a:p>
          <a:p>
            <a:r>
              <a:rPr lang="en-US" dirty="0"/>
              <a:t>Nabilah Zaki Lismia	05111540000020</a:t>
            </a:r>
          </a:p>
          <a:p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Darmawan</a:t>
            </a:r>
            <a:r>
              <a:rPr lang="en-US" dirty="0"/>
              <a:t>		05111540000079</a:t>
            </a:r>
          </a:p>
          <a:p>
            <a:r>
              <a:rPr lang="en-US" dirty="0"/>
              <a:t>Yuga Mitra </a:t>
            </a:r>
            <a:r>
              <a:rPr lang="en-US" dirty="0" err="1"/>
              <a:t>Hakiki</a:t>
            </a:r>
            <a:r>
              <a:rPr lang="en-US" dirty="0"/>
              <a:t>		0511154000</a:t>
            </a:r>
            <a:r>
              <a:rPr lang="id-ID" dirty="0"/>
              <a:t>70</a:t>
            </a:r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17758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365B6D-7374-4909-9C20-85EE51BF3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724" y="1456368"/>
            <a:ext cx="4316898" cy="2517802"/>
          </a:xfrm>
          <a:prstGeom prst="rect">
            <a:avLst/>
          </a:prstGeom>
        </p:spPr>
      </p:pic>
      <p:pic>
        <p:nvPicPr>
          <p:cNvPr id="1026" name="Picture 2" descr="https://i.ytimg.com/vi/OpxD9fQs6bQ/maxresdefault.jpg">
            <a:extLst>
              <a:ext uri="{FF2B5EF4-FFF2-40B4-BE49-F238E27FC236}">
                <a16:creationId xmlns:a16="http://schemas.microsoft.com/office/drawing/2014/main" id="{9A5AE148-8046-47F8-81FF-691014678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379" y="1379419"/>
            <a:ext cx="4779779" cy="251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okyotechies.com/wp-content/uploads/2017/12/a-1-678x339.jpg">
            <a:extLst>
              <a:ext uri="{FF2B5EF4-FFF2-40B4-BE49-F238E27FC236}">
                <a16:creationId xmlns:a16="http://schemas.microsoft.com/office/drawing/2014/main" id="{7D979299-3DC4-430C-9DE6-9618D7260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2626" y="4522252"/>
            <a:ext cx="3966748" cy="198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F6062E-A2F0-4CB8-A4D3-A65F72596AD1}"/>
              </a:ext>
            </a:extLst>
          </p:cNvPr>
          <p:cNvSpPr txBox="1"/>
          <p:nvPr/>
        </p:nvSpPr>
        <p:spPr>
          <a:xfrm>
            <a:off x="1587660" y="1087036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Superman X-ray Vision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425824-C02E-4B00-98C3-BF9B2B997DA2}"/>
              </a:ext>
            </a:extLst>
          </p:cNvPr>
          <p:cNvSpPr txBox="1"/>
          <p:nvPr/>
        </p:nvSpPr>
        <p:spPr>
          <a:xfrm>
            <a:off x="8355565" y="101008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Head-mounted Display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FFC64-CFFA-48D9-8422-332AE17EBCB7}"/>
              </a:ext>
            </a:extLst>
          </p:cNvPr>
          <p:cNvSpPr txBox="1"/>
          <p:nvPr/>
        </p:nvSpPr>
        <p:spPr>
          <a:xfrm>
            <a:off x="5221459" y="6505626"/>
            <a:ext cx="1952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b="1" dirty="0"/>
              <a:t>Gaze tracking</a:t>
            </a:r>
          </a:p>
        </p:txBody>
      </p:sp>
      <p:sp>
        <p:nvSpPr>
          <p:cNvPr id="8" name="Plus Sign 7">
            <a:extLst>
              <a:ext uri="{FF2B5EF4-FFF2-40B4-BE49-F238E27FC236}">
                <a16:creationId xmlns:a16="http://schemas.microsoft.com/office/drawing/2014/main" id="{3D2462D3-62FE-4D24-8764-13184950E301}"/>
              </a:ext>
            </a:extLst>
          </p:cNvPr>
          <p:cNvSpPr/>
          <p:nvPr/>
        </p:nvSpPr>
        <p:spPr>
          <a:xfrm>
            <a:off x="5552661" y="3429000"/>
            <a:ext cx="1000539" cy="109325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2821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perman-like X-ray Vision- Towards Brain-Computer Interfaces for Medical Augmented Realit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4463" y="1519238"/>
            <a:ext cx="6845300" cy="3851275"/>
          </a:xfrm>
        </p:spPr>
      </p:pic>
    </p:spTree>
    <p:extLst>
      <p:ext uri="{BB962C8B-B14F-4D97-AF65-F5344CB8AC3E}">
        <p14:creationId xmlns:p14="http://schemas.microsoft.com/office/powerpoint/2010/main" val="365769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Metode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4CE98-59A7-429E-8F31-B59DF9D88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8223" y="4332670"/>
            <a:ext cx="4492420" cy="2332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sz="1800" b="1" dirty="0"/>
              <a:t>NIA </a:t>
            </a:r>
            <a:r>
              <a:rPr lang="en-ID" sz="1800" b="1" dirty="0" err="1"/>
              <a:t>adalah</a:t>
            </a:r>
            <a:r>
              <a:rPr lang="en-ID" sz="1800" b="1" dirty="0"/>
              <a:t> head-band yang </a:t>
            </a:r>
            <a:r>
              <a:rPr lang="en-ID" sz="1800" b="1" dirty="0" err="1"/>
              <a:t>dapat</a:t>
            </a:r>
            <a:r>
              <a:rPr lang="en-ID" sz="1800" b="1" dirty="0"/>
              <a:t> </a:t>
            </a:r>
            <a:r>
              <a:rPr lang="en-ID" sz="1800" b="1" dirty="0" err="1"/>
              <a:t>membaca</a:t>
            </a:r>
            <a:r>
              <a:rPr lang="en-ID" sz="1800" b="1" dirty="0"/>
              <a:t> </a:t>
            </a:r>
            <a:r>
              <a:rPr lang="en-ID" sz="1800" b="1" dirty="0" err="1"/>
              <a:t>sinyal</a:t>
            </a:r>
            <a:r>
              <a:rPr lang="en-ID" sz="1800" b="1" dirty="0"/>
              <a:t> bioelectric, </a:t>
            </a:r>
            <a:r>
              <a:rPr lang="en-ID" sz="1800" b="1" dirty="0" err="1"/>
              <a:t>seperti</a:t>
            </a:r>
            <a:r>
              <a:rPr lang="en-ID" sz="1800" b="1" dirty="0"/>
              <a:t> </a:t>
            </a:r>
            <a:r>
              <a:rPr lang="en-ID" sz="1800" b="1" dirty="0" err="1"/>
              <a:t>gelombang</a:t>
            </a:r>
            <a:r>
              <a:rPr lang="en-ID" sz="1800" b="1" dirty="0"/>
              <a:t> </a:t>
            </a:r>
            <a:r>
              <a:rPr lang="en-ID" sz="1800" b="1" dirty="0" err="1"/>
              <a:t>otak</a:t>
            </a:r>
            <a:r>
              <a:rPr lang="en-ID" sz="1800" b="1" dirty="0"/>
              <a:t> alfa dan beta, </a:t>
            </a:r>
            <a:r>
              <a:rPr lang="en-ID" sz="1800" b="1" dirty="0" err="1"/>
              <a:t>sinyal</a:t>
            </a:r>
            <a:r>
              <a:rPr lang="en-ID" sz="1800" b="1" dirty="0"/>
              <a:t> </a:t>
            </a:r>
            <a:r>
              <a:rPr lang="en-ID" sz="1800" b="1" dirty="0" err="1"/>
              <a:t>elektromiografi</a:t>
            </a:r>
            <a:r>
              <a:rPr lang="en-ID" sz="1800" b="1" dirty="0"/>
              <a:t> (EMG) dan </a:t>
            </a:r>
            <a:r>
              <a:rPr lang="en-ID" sz="1800" b="1" dirty="0" err="1"/>
              <a:t>elektrookulografik</a:t>
            </a:r>
            <a:r>
              <a:rPr lang="en-ID" sz="1800" b="1" dirty="0"/>
              <a:t>. </a:t>
            </a:r>
            <a:r>
              <a:rPr lang="en-ID" sz="1800" b="1" dirty="0" err="1"/>
              <a:t>Perangkat</a:t>
            </a:r>
            <a:r>
              <a:rPr lang="en-ID" sz="1800" b="1" dirty="0"/>
              <a:t> </a:t>
            </a:r>
            <a:r>
              <a:rPr lang="en-ID" sz="1800" b="1" dirty="0" err="1"/>
              <a:t>ini</a:t>
            </a:r>
            <a:r>
              <a:rPr lang="en-ID" sz="1800" b="1" dirty="0"/>
              <a:t> </a:t>
            </a:r>
            <a:r>
              <a:rPr lang="en-ID" sz="1800" b="1" dirty="0" err="1"/>
              <a:t>dipasarkan</a:t>
            </a:r>
            <a:r>
              <a:rPr lang="en-ID" sz="1800" b="1" dirty="0"/>
              <a:t> </a:t>
            </a:r>
            <a:r>
              <a:rPr lang="en-ID" sz="1800" b="1" dirty="0" err="1"/>
              <a:t>untuk</a:t>
            </a:r>
            <a:r>
              <a:rPr lang="en-ID" sz="1800" b="1" dirty="0"/>
              <a:t> </a:t>
            </a:r>
            <a:r>
              <a:rPr lang="en-ID" sz="1800" b="1" dirty="0" err="1"/>
              <a:t>aplikasi</a:t>
            </a:r>
            <a:r>
              <a:rPr lang="en-ID" sz="1800" b="1" dirty="0"/>
              <a:t> computer </a:t>
            </a:r>
            <a:r>
              <a:rPr lang="en-ID" sz="1800" b="1" dirty="0" err="1"/>
              <a:t>bagi</a:t>
            </a:r>
            <a:r>
              <a:rPr lang="en-ID" sz="1800" b="1" dirty="0"/>
              <a:t> para </a:t>
            </a:r>
            <a:r>
              <a:rPr lang="en-ID" sz="1800" b="1" dirty="0" err="1"/>
              <a:t>penyandang</a:t>
            </a:r>
            <a:r>
              <a:rPr lang="en-ID" sz="1800" b="1" dirty="0"/>
              <a:t> </a:t>
            </a:r>
            <a:r>
              <a:rPr lang="en-ID" sz="1800" b="1" dirty="0" err="1"/>
              <a:t>cacat</a:t>
            </a:r>
            <a:r>
              <a:rPr lang="en-ID" sz="1800" b="1" dirty="0"/>
              <a:t>.</a:t>
            </a:r>
            <a:endParaRPr lang="id-ID" sz="1800" b="1" dirty="0"/>
          </a:p>
        </p:txBody>
      </p:sp>
      <p:pic>
        <p:nvPicPr>
          <p:cNvPr id="2050" name="Picture 2" descr="Hasil gambar untuk Neural impulse actuator">
            <a:extLst>
              <a:ext uri="{FF2B5EF4-FFF2-40B4-BE49-F238E27FC236}">
                <a16:creationId xmlns:a16="http://schemas.microsoft.com/office/drawing/2014/main" id="{4DB767FB-3E70-4FE9-865E-F5E3369BD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776" y="1232954"/>
            <a:ext cx="3935829" cy="233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0DD1E6-7188-4D16-9179-4E537F6DD2C8}"/>
              </a:ext>
            </a:extLst>
          </p:cNvPr>
          <p:cNvSpPr txBox="1"/>
          <p:nvPr/>
        </p:nvSpPr>
        <p:spPr>
          <a:xfrm>
            <a:off x="2895667" y="35653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Neural Impuls Actuator</a:t>
            </a:r>
          </a:p>
        </p:txBody>
      </p:sp>
      <p:pic>
        <p:nvPicPr>
          <p:cNvPr id="2052" name="Picture 4" descr="Hasil gambar untuk sinyal emg">
            <a:extLst>
              <a:ext uri="{FF2B5EF4-FFF2-40B4-BE49-F238E27FC236}">
                <a16:creationId xmlns:a16="http://schemas.microsoft.com/office/drawing/2014/main" id="{899CF352-53FA-4521-B40C-FCCD096E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669" y="1232954"/>
            <a:ext cx="4080661" cy="233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9FDCF2-F44B-40CB-9478-74F068EF97F9}"/>
              </a:ext>
            </a:extLst>
          </p:cNvPr>
          <p:cNvSpPr txBox="1"/>
          <p:nvPr/>
        </p:nvSpPr>
        <p:spPr>
          <a:xfrm>
            <a:off x="7692820" y="35653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EMG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E03495E-1064-4009-8D0E-C3BF08497B18}"/>
              </a:ext>
            </a:extLst>
          </p:cNvPr>
          <p:cNvSpPr txBox="1">
            <a:spLocks/>
          </p:cNvSpPr>
          <p:nvPr/>
        </p:nvSpPr>
        <p:spPr>
          <a:xfrm>
            <a:off x="6871789" y="4332670"/>
            <a:ext cx="4492420" cy="23323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D" sz="1800" b="1" dirty="0" err="1"/>
              <a:t>penggunaan</a:t>
            </a:r>
            <a:r>
              <a:rPr lang="en-ID" sz="1800" b="1" dirty="0"/>
              <a:t> </a:t>
            </a:r>
            <a:r>
              <a:rPr lang="en-ID" sz="1800" b="1" dirty="0" err="1"/>
              <a:t>sinyal</a:t>
            </a:r>
            <a:r>
              <a:rPr lang="en-ID" sz="1800" b="1" dirty="0"/>
              <a:t> EMG </a:t>
            </a:r>
            <a:r>
              <a:rPr lang="en-ID" sz="1800" b="1" dirty="0" err="1"/>
              <a:t>sebagai</a:t>
            </a:r>
            <a:r>
              <a:rPr lang="en-ID" sz="1800" b="1" dirty="0"/>
              <a:t> </a:t>
            </a:r>
            <a:r>
              <a:rPr lang="en-ID" sz="1800" b="1" dirty="0" err="1"/>
              <a:t>kontrol</a:t>
            </a:r>
            <a:r>
              <a:rPr lang="en-ID" sz="1800" b="1" dirty="0"/>
              <a:t> yang </a:t>
            </a:r>
            <a:r>
              <a:rPr lang="en-ID" sz="1800" b="1" dirty="0" err="1"/>
              <a:t>dapat</a:t>
            </a:r>
            <a:r>
              <a:rPr lang="en-ID" sz="1800" b="1" dirty="0"/>
              <a:t> </a:t>
            </a:r>
            <a:r>
              <a:rPr lang="en-ID" sz="1800" b="1" dirty="0" err="1"/>
              <a:t>dipelajari</a:t>
            </a:r>
            <a:r>
              <a:rPr lang="en-ID" sz="1800" b="1" dirty="0"/>
              <a:t> </a:t>
            </a:r>
            <a:r>
              <a:rPr lang="en-ID" sz="1800" b="1" dirty="0" err="1"/>
              <a:t>dalam</a:t>
            </a:r>
            <a:r>
              <a:rPr lang="en-ID" sz="1800" b="1" dirty="0"/>
              <a:t> </a:t>
            </a:r>
            <a:r>
              <a:rPr lang="en-ID" sz="1800" b="1" dirty="0" err="1"/>
              <a:t>beberapa</a:t>
            </a:r>
            <a:r>
              <a:rPr lang="en-ID" sz="1800" b="1" dirty="0"/>
              <a:t> </a:t>
            </a:r>
            <a:r>
              <a:rPr lang="en-ID" sz="1800" b="1" dirty="0" err="1"/>
              <a:t>menit</a:t>
            </a:r>
            <a:r>
              <a:rPr lang="en-ID" sz="1800" b="1" dirty="0"/>
              <a:t>. </a:t>
            </a:r>
            <a:r>
              <a:rPr lang="en-ID" sz="1800" b="1" dirty="0" err="1"/>
              <a:t>Sinyal</a:t>
            </a:r>
            <a:r>
              <a:rPr lang="en-ID" sz="1800" b="1" dirty="0"/>
              <a:t> EMG </a:t>
            </a:r>
            <a:r>
              <a:rPr lang="en-ID" sz="1800" b="1" dirty="0" err="1"/>
              <a:t>meningkat</a:t>
            </a:r>
            <a:r>
              <a:rPr lang="en-ID" sz="1800" b="1" dirty="0"/>
              <a:t> </a:t>
            </a:r>
            <a:r>
              <a:rPr lang="en-ID" sz="1800" b="1" dirty="0" err="1"/>
              <a:t>dengan</a:t>
            </a:r>
            <a:r>
              <a:rPr lang="en-ID" sz="1800" b="1" dirty="0"/>
              <a:t> </a:t>
            </a:r>
            <a:r>
              <a:rPr lang="en-ID" sz="1800" b="1" dirty="0" err="1"/>
              <a:t>ketegangan</a:t>
            </a:r>
            <a:r>
              <a:rPr lang="en-ID" sz="1800" b="1" dirty="0"/>
              <a:t> </a:t>
            </a:r>
            <a:r>
              <a:rPr lang="en-ID" sz="1800" b="1" dirty="0" err="1"/>
              <a:t>otot</a:t>
            </a:r>
            <a:r>
              <a:rPr lang="en-ID" sz="1800" b="1" dirty="0"/>
              <a:t>. </a:t>
            </a:r>
            <a:r>
              <a:rPr lang="en-ID" sz="1800" b="1" dirty="0" err="1"/>
              <a:t>Ini</a:t>
            </a:r>
            <a:r>
              <a:rPr lang="en-ID" sz="1800" b="1" dirty="0"/>
              <a:t> </a:t>
            </a:r>
            <a:r>
              <a:rPr lang="en-ID" sz="1800" b="1" dirty="0" err="1"/>
              <a:t>telah</a:t>
            </a:r>
            <a:r>
              <a:rPr lang="en-ID" sz="1800" b="1" dirty="0"/>
              <a:t> </a:t>
            </a:r>
            <a:r>
              <a:rPr lang="en-ID" sz="1800" b="1" dirty="0" err="1"/>
              <a:t>menunjukkan</a:t>
            </a:r>
            <a:r>
              <a:rPr lang="en-ID" sz="1800" b="1" dirty="0"/>
              <a:t> </a:t>
            </a:r>
            <a:r>
              <a:rPr lang="en-ID" sz="1800" b="1" dirty="0" err="1"/>
              <a:t>bahwa</a:t>
            </a:r>
            <a:r>
              <a:rPr lang="en-ID" sz="1800" b="1" dirty="0"/>
              <a:t> </a:t>
            </a:r>
            <a:r>
              <a:rPr lang="en-ID" sz="1800" b="1" dirty="0" err="1"/>
              <a:t>cara</a:t>
            </a:r>
            <a:r>
              <a:rPr lang="en-ID" sz="1800" b="1" dirty="0"/>
              <a:t> </a:t>
            </a:r>
            <a:r>
              <a:rPr lang="en-ID" sz="1800" b="1" dirty="0" err="1"/>
              <a:t>termudah</a:t>
            </a:r>
            <a:r>
              <a:rPr lang="en-ID" sz="1800" b="1" dirty="0"/>
              <a:t> dan paling </a:t>
            </a:r>
            <a:r>
              <a:rPr lang="en-ID" sz="1800" b="1" dirty="0" err="1"/>
              <a:t>kuat</a:t>
            </a:r>
            <a:r>
              <a:rPr lang="en-ID" sz="1800" b="1" dirty="0"/>
              <a:t> </a:t>
            </a:r>
            <a:r>
              <a:rPr lang="en-ID" sz="1800" b="1" dirty="0" err="1"/>
              <a:t>bagi</a:t>
            </a:r>
            <a:r>
              <a:rPr lang="en-ID" sz="1800" b="1" dirty="0"/>
              <a:t> </a:t>
            </a:r>
            <a:r>
              <a:rPr lang="en-ID" sz="1800" b="1" dirty="0" err="1"/>
              <a:t>pengguna</a:t>
            </a:r>
            <a:r>
              <a:rPr lang="en-ID" sz="1800" b="1" dirty="0"/>
              <a:t> </a:t>
            </a:r>
            <a:r>
              <a:rPr lang="en-ID" sz="1800" b="1" dirty="0" err="1"/>
              <a:t>untuk</a:t>
            </a:r>
            <a:r>
              <a:rPr lang="en-ID" sz="1800" b="1" dirty="0"/>
              <a:t> </a:t>
            </a:r>
            <a:r>
              <a:rPr lang="en-ID" sz="1800" b="1" dirty="0" err="1"/>
              <a:t>meningkatkan</a:t>
            </a:r>
            <a:r>
              <a:rPr lang="en-ID" sz="1800" b="1" dirty="0"/>
              <a:t> </a:t>
            </a:r>
            <a:r>
              <a:rPr lang="en-ID" sz="1800" b="1" dirty="0" err="1"/>
              <a:t>sinyal</a:t>
            </a:r>
            <a:r>
              <a:rPr lang="en-ID" sz="1800" b="1" dirty="0"/>
              <a:t> EMG </a:t>
            </a:r>
            <a:r>
              <a:rPr lang="en-ID" sz="1800" b="1" dirty="0" err="1"/>
              <a:t>adalah</a:t>
            </a:r>
            <a:r>
              <a:rPr lang="en-ID" sz="1800" b="1" dirty="0"/>
              <a:t> </a:t>
            </a:r>
            <a:r>
              <a:rPr lang="en-ID" sz="1800" b="1" dirty="0" err="1"/>
              <a:t>menaikkan</a:t>
            </a:r>
            <a:r>
              <a:rPr lang="en-ID" sz="1800" b="1" dirty="0"/>
              <a:t> </a:t>
            </a:r>
            <a:r>
              <a:rPr lang="en-ID" sz="1800" b="1" dirty="0" err="1"/>
              <a:t>alis</a:t>
            </a:r>
            <a:r>
              <a:rPr lang="en-ID" sz="1800" b="1" dirty="0"/>
              <a:t>.</a:t>
            </a:r>
            <a:endParaRPr lang="id-ID" sz="1800" b="1" dirty="0"/>
          </a:p>
        </p:txBody>
      </p:sp>
    </p:spTree>
    <p:extLst>
      <p:ext uri="{BB962C8B-B14F-4D97-AF65-F5344CB8AC3E}">
        <p14:creationId xmlns:p14="http://schemas.microsoft.com/office/powerpoint/2010/main" val="273793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Metode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E4CE98-59A7-429E-8F31-B59DF9D88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3666" y="4760269"/>
            <a:ext cx="7759046" cy="16908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D" sz="1800" dirty="0" err="1"/>
              <a:t>Sebagai</a:t>
            </a:r>
            <a:r>
              <a:rPr lang="en-ID" sz="1800" dirty="0"/>
              <a:t> </a:t>
            </a:r>
            <a:r>
              <a:rPr lang="en-ID" sz="1800" dirty="0" err="1"/>
              <a:t>perangkat</a:t>
            </a:r>
            <a:r>
              <a:rPr lang="en-ID" sz="1800" dirty="0"/>
              <a:t> BCI </a:t>
            </a:r>
            <a:r>
              <a:rPr lang="en-ID" sz="1800" dirty="0" err="1"/>
              <a:t>alternatif</a:t>
            </a:r>
            <a:r>
              <a:rPr lang="en-ID" sz="1800" dirty="0"/>
              <a:t>, </a:t>
            </a:r>
            <a:r>
              <a:rPr lang="en-ID" sz="1800" dirty="0" err="1"/>
              <a:t>perangkat</a:t>
            </a:r>
            <a:r>
              <a:rPr lang="en-ID" sz="1800" dirty="0"/>
              <a:t> </a:t>
            </a:r>
            <a:r>
              <a:rPr lang="en-ID" sz="1800" dirty="0" err="1"/>
              <a:t>serupa</a:t>
            </a:r>
            <a:r>
              <a:rPr lang="en-ID" sz="1800" dirty="0"/>
              <a:t>, yang </a:t>
            </a:r>
            <a:r>
              <a:rPr lang="en-ID" sz="1800" dirty="0" err="1"/>
              <a:t>dapat</a:t>
            </a:r>
            <a:r>
              <a:rPr lang="en-ID" sz="1800" dirty="0"/>
              <a:t> </a:t>
            </a:r>
            <a:r>
              <a:rPr lang="en-ID" sz="1800" dirty="0" err="1"/>
              <a:t>mendeteksi</a:t>
            </a:r>
            <a:r>
              <a:rPr lang="en-ID" sz="1800" dirty="0"/>
              <a:t> </a:t>
            </a:r>
            <a:r>
              <a:rPr lang="en-ID" sz="1800" dirty="0" err="1"/>
              <a:t>gelombang</a:t>
            </a:r>
            <a:r>
              <a:rPr lang="en-ID" sz="1800" dirty="0"/>
              <a:t> </a:t>
            </a:r>
            <a:r>
              <a:rPr lang="en-ID" sz="1800" dirty="0" err="1"/>
              <a:t>otak</a:t>
            </a:r>
            <a:r>
              <a:rPr lang="en-ID" sz="1800" dirty="0"/>
              <a:t>, </a:t>
            </a:r>
            <a:r>
              <a:rPr lang="en-ID" sz="1800" dirty="0" err="1"/>
              <a:t>konsentrasi</a:t>
            </a:r>
            <a:r>
              <a:rPr lang="en-ID" sz="1800" dirty="0"/>
              <a:t>, dan </a:t>
            </a:r>
            <a:r>
              <a:rPr lang="en-ID" sz="1800" dirty="0" err="1"/>
              <a:t>kedipan</a:t>
            </a:r>
            <a:r>
              <a:rPr lang="en-ID" sz="1800" dirty="0"/>
              <a:t> </a:t>
            </a:r>
            <a:r>
              <a:rPr lang="en-ID" sz="1800" dirty="0" err="1"/>
              <a:t>mata</a:t>
            </a:r>
            <a:r>
              <a:rPr lang="en-ID" sz="1800" dirty="0"/>
              <a:t>.</a:t>
            </a:r>
            <a:endParaRPr lang="id-ID" sz="1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9FDCF2-F44B-40CB-9478-74F068EF97F9}"/>
              </a:ext>
            </a:extLst>
          </p:cNvPr>
          <p:cNvSpPr txBox="1"/>
          <p:nvPr/>
        </p:nvSpPr>
        <p:spPr>
          <a:xfrm>
            <a:off x="5148402" y="4390937"/>
            <a:ext cx="320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/>
              <a:t>NeuroSky</a:t>
            </a:r>
          </a:p>
        </p:txBody>
      </p:sp>
      <p:pic>
        <p:nvPicPr>
          <p:cNvPr id="3074" name="Picture 2" descr="Hasil gambar untuk neurosky">
            <a:extLst>
              <a:ext uri="{FF2B5EF4-FFF2-40B4-BE49-F238E27FC236}">
                <a16:creationId xmlns:a16="http://schemas.microsoft.com/office/drawing/2014/main" id="{BF01E118-9AD9-4331-AF68-9BE3860E9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666" y="961937"/>
            <a:ext cx="775904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393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id-ID" dirty="0"/>
              <a:t>Sistem Pertama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81D4C-B57B-4B8A-AAFD-251821A25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89990"/>
            <a:ext cx="10018713" cy="515178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mengintegrasikan</a:t>
            </a:r>
            <a:r>
              <a:rPr lang="en-US" sz="2000" b="1" dirty="0"/>
              <a:t> BCI dan </a:t>
            </a:r>
            <a:r>
              <a:rPr lang="en-US" sz="2000" b="1" dirty="0" err="1"/>
              <a:t>gazetracker</a:t>
            </a:r>
            <a:r>
              <a:rPr lang="en-US" sz="2000" b="1" dirty="0"/>
              <a:t> </a:t>
            </a:r>
            <a:r>
              <a:rPr lang="en-US" sz="2000" b="1" dirty="0" err="1"/>
              <a:t>adalah</a:t>
            </a:r>
            <a:r>
              <a:rPr lang="en-US" sz="2000" b="1" dirty="0"/>
              <a:t> </a:t>
            </a:r>
            <a:r>
              <a:rPr lang="en-US" sz="2000" b="1" dirty="0" err="1"/>
              <a:t>sistem</a:t>
            </a:r>
            <a:r>
              <a:rPr lang="en-US" sz="2000" b="1" dirty="0"/>
              <a:t> AR </a:t>
            </a:r>
            <a:r>
              <a:rPr lang="en-US" sz="2000" b="1" dirty="0" err="1"/>
              <a:t>medis</a:t>
            </a:r>
            <a:r>
              <a:rPr lang="en-US" sz="2000" b="1" dirty="0"/>
              <a:t> yang </a:t>
            </a:r>
            <a:r>
              <a:rPr lang="en-US" sz="2000" b="1" dirty="0" err="1"/>
              <a:t>menggunakan</a:t>
            </a:r>
            <a:r>
              <a:rPr lang="en-US" sz="2000" b="1" dirty="0"/>
              <a:t> </a:t>
            </a:r>
            <a:r>
              <a:rPr lang="en-US" sz="2000" b="1" dirty="0" err="1"/>
              <a:t>sistem</a:t>
            </a:r>
            <a:r>
              <a:rPr lang="en-US" sz="2000" b="1" dirty="0"/>
              <a:t> </a:t>
            </a:r>
            <a:r>
              <a:rPr lang="en-US" sz="2000" b="1" dirty="0" err="1"/>
              <a:t>pelacakan</a:t>
            </a:r>
            <a:r>
              <a:rPr lang="en-US" sz="2000" b="1" dirty="0"/>
              <a:t> </a:t>
            </a:r>
            <a:r>
              <a:rPr lang="en-US" sz="2000" b="1" dirty="0" err="1"/>
              <a:t>optik</a:t>
            </a:r>
            <a:r>
              <a:rPr lang="en-US" sz="2000" b="1" dirty="0"/>
              <a:t> dan video HMD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memperbesar</a:t>
            </a:r>
            <a:r>
              <a:rPr lang="en-US" sz="2000" b="1" dirty="0"/>
              <a:t> volume rendering CT pada </a:t>
            </a:r>
            <a:r>
              <a:rPr lang="en-US" sz="2000" b="1" dirty="0" err="1"/>
              <a:t>pasien</a:t>
            </a:r>
            <a:r>
              <a:rPr lang="en-US" sz="2000" b="1" dirty="0"/>
              <a:t>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metode</a:t>
            </a:r>
            <a:r>
              <a:rPr lang="en-US" sz="2000" b="1" dirty="0"/>
              <a:t> </a:t>
            </a:r>
            <a:r>
              <a:rPr lang="en-US" sz="2000" b="1" dirty="0" err="1"/>
              <a:t>pertama</a:t>
            </a:r>
            <a:r>
              <a:rPr lang="en-US" sz="2000" b="1" dirty="0"/>
              <a:t>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dan </a:t>
            </a:r>
            <a:r>
              <a:rPr lang="en-US" sz="2000" b="1" dirty="0" err="1"/>
              <a:t>anatomi</a:t>
            </a:r>
            <a:r>
              <a:rPr lang="en-US" sz="2000" b="1" dirty="0"/>
              <a:t> yang </a:t>
            </a:r>
            <a:r>
              <a:rPr lang="en-US" sz="2000" b="1" dirty="0" err="1"/>
              <a:t>diperbesar</a:t>
            </a:r>
            <a:r>
              <a:rPr lang="en-US" sz="2000" b="1" dirty="0"/>
              <a:t> </a:t>
            </a:r>
            <a:r>
              <a:rPr lang="en-US" sz="2000" b="1" dirty="0" err="1"/>
              <a:t>hanya</a:t>
            </a:r>
            <a:r>
              <a:rPr lang="en-US" sz="2000" b="1" dirty="0"/>
              <a:t> </a:t>
            </a:r>
            <a:r>
              <a:rPr lang="en-US" sz="2000" b="1" dirty="0" err="1"/>
              <a:t>ditampilkan</a:t>
            </a:r>
            <a:r>
              <a:rPr lang="en-US" sz="2000" b="1" dirty="0"/>
              <a:t> </a:t>
            </a:r>
            <a:r>
              <a:rPr lang="en-US" sz="2000" b="1" dirty="0" err="1"/>
              <a:t>selama</a:t>
            </a:r>
            <a:r>
              <a:rPr lang="en-US" sz="2000" b="1" dirty="0"/>
              <a:t> </a:t>
            </a:r>
            <a:r>
              <a:rPr lang="en-US" sz="2000" b="1" dirty="0" err="1"/>
              <a:t>sinyal</a:t>
            </a:r>
            <a:r>
              <a:rPr lang="en-US" sz="2000" b="1" dirty="0"/>
              <a:t> EMG di </a:t>
            </a:r>
            <a:r>
              <a:rPr lang="en-US" sz="2000" b="1" dirty="0" err="1"/>
              <a:t>atas</a:t>
            </a:r>
            <a:r>
              <a:rPr lang="en-US" sz="2000" b="1" dirty="0"/>
              <a:t> </a:t>
            </a:r>
            <a:r>
              <a:rPr lang="en-US" sz="2000" b="1" dirty="0" err="1"/>
              <a:t>ambang</a:t>
            </a:r>
            <a:r>
              <a:rPr lang="en-US" sz="2000" b="1" dirty="0"/>
              <a:t> </a:t>
            </a:r>
            <a:r>
              <a:rPr lang="en-US" sz="2000" b="1" dirty="0" err="1"/>
              <a:t>batas</a:t>
            </a:r>
            <a:r>
              <a:rPr lang="en-US" sz="2000" b="1" dirty="0"/>
              <a:t>. </a:t>
            </a:r>
            <a:r>
              <a:rPr lang="en-US" sz="2000" b="1" dirty="0" err="1"/>
              <a:t>Saat</a:t>
            </a:r>
            <a:r>
              <a:rPr lang="en-US" sz="2000" b="1" dirty="0"/>
              <a:t> </a:t>
            </a:r>
            <a:r>
              <a:rPr lang="en-US" sz="2000" b="1" dirty="0" err="1"/>
              <a:t>menggunakan</a:t>
            </a:r>
            <a:r>
              <a:rPr lang="en-US" sz="2000" b="1" dirty="0"/>
              <a:t> HMD,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ditetapkan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pusat</a:t>
            </a:r>
            <a:r>
              <a:rPr lang="en-US" sz="2000" b="1" dirty="0"/>
              <a:t> </a:t>
            </a:r>
            <a:r>
              <a:rPr lang="en-US" sz="2000" b="1" dirty="0" err="1"/>
              <a:t>tampilan</a:t>
            </a:r>
            <a:r>
              <a:rPr lang="en-US" sz="2000" b="1" dirty="0"/>
              <a:t> dan </a:t>
            </a:r>
            <a:r>
              <a:rPr lang="en-US" sz="2000" b="1" dirty="0" err="1"/>
              <a:t>dapat</a:t>
            </a:r>
            <a:r>
              <a:rPr lang="en-US" sz="2000" b="1" dirty="0"/>
              <a:t> </a:t>
            </a:r>
            <a:r>
              <a:rPr lang="en-US" sz="2000" b="1" dirty="0" err="1"/>
              <a:t>dikontrol</a:t>
            </a:r>
            <a:r>
              <a:rPr lang="en-US" sz="2000" b="1" dirty="0"/>
              <a:t> </a:t>
            </a:r>
            <a:r>
              <a:rPr lang="en-US" sz="2000" b="1" dirty="0" err="1"/>
              <a:t>dengan</a:t>
            </a:r>
            <a:r>
              <a:rPr lang="en-US" sz="2000" b="1" dirty="0"/>
              <a:t> </a:t>
            </a:r>
            <a:r>
              <a:rPr lang="en-US" sz="2000" b="1" dirty="0" err="1"/>
              <a:t>menggerakkan</a:t>
            </a:r>
            <a:r>
              <a:rPr lang="en-US" sz="2000" b="1" dirty="0"/>
              <a:t> </a:t>
            </a:r>
            <a:r>
              <a:rPr lang="en-US" sz="2000" b="1" dirty="0" err="1"/>
              <a:t>kepala</a:t>
            </a:r>
            <a:r>
              <a:rPr lang="en-US" sz="2000" b="1" dirty="0"/>
              <a:t>.</a:t>
            </a:r>
            <a:r>
              <a:rPr lang="id-ID" sz="2000" b="1" dirty="0"/>
              <a:t> </a:t>
            </a:r>
            <a:r>
              <a:rPr lang="en-US" sz="2000" b="1" dirty="0" err="1"/>
              <a:t>menyajikan</a:t>
            </a:r>
            <a:r>
              <a:rPr lang="en-US" sz="2000" b="1" dirty="0"/>
              <a:t> </a:t>
            </a:r>
            <a:r>
              <a:rPr lang="en-US" sz="2000" b="1" dirty="0" err="1"/>
              <a:t>gambar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HMD di </a:t>
            </a:r>
            <a:r>
              <a:rPr lang="en-US" sz="2000" b="1" dirty="0" err="1"/>
              <a:t>layar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ahli</a:t>
            </a:r>
            <a:r>
              <a:rPr lang="en-US" sz="2000" b="1" dirty="0"/>
              <a:t> </a:t>
            </a:r>
            <a:r>
              <a:rPr lang="en-US" sz="2000" b="1" dirty="0" err="1"/>
              <a:t>bedah</a:t>
            </a:r>
            <a:r>
              <a:rPr lang="en-US" sz="2000" b="1" dirty="0"/>
              <a:t>. </a:t>
            </a:r>
            <a:r>
              <a:rPr lang="en-US" sz="2000" b="1" dirty="0" err="1"/>
              <a:t>Dalam</a:t>
            </a:r>
            <a:r>
              <a:rPr lang="en-US" sz="2000" b="1" dirty="0"/>
              <a:t> </a:t>
            </a:r>
            <a:r>
              <a:rPr lang="en-US" sz="2000" b="1" dirty="0" err="1"/>
              <a:t>pengaturan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, </a:t>
            </a:r>
            <a:r>
              <a:rPr lang="en-US" sz="2000" b="1" dirty="0" err="1"/>
              <a:t>tatapan-pelacak</a:t>
            </a:r>
            <a:r>
              <a:rPr lang="en-US" sz="2000" b="1" dirty="0"/>
              <a:t> </a:t>
            </a:r>
            <a:r>
              <a:rPr lang="en-US" sz="2000" b="1" dirty="0" err="1"/>
              <a:t>digunakan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mengontrol</a:t>
            </a:r>
            <a:r>
              <a:rPr lang="en-US" sz="2000" b="1" dirty="0"/>
              <a:t>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. 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b="1" dirty="0" err="1"/>
              <a:t>metode</a:t>
            </a:r>
            <a:r>
              <a:rPr lang="en-US" sz="2000" b="1" dirty="0"/>
              <a:t> </a:t>
            </a:r>
            <a:r>
              <a:rPr lang="en-US" sz="2000" b="1" dirty="0" err="1"/>
              <a:t>kedua</a:t>
            </a:r>
            <a:r>
              <a:rPr lang="en-US" sz="2000" b="1" dirty="0"/>
              <a:t>, </a:t>
            </a:r>
            <a:r>
              <a:rPr lang="en-US" sz="2000" b="1" dirty="0" err="1"/>
              <a:t>puncak</a:t>
            </a:r>
            <a:r>
              <a:rPr lang="en-US" sz="2000" b="1" dirty="0"/>
              <a:t> </a:t>
            </a:r>
            <a:r>
              <a:rPr lang="en-US" sz="2000" b="1" dirty="0" err="1"/>
              <a:t>dalam</a:t>
            </a:r>
            <a:r>
              <a:rPr lang="en-US" sz="2000" b="1" dirty="0"/>
              <a:t> </a:t>
            </a:r>
            <a:r>
              <a:rPr lang="en-US" sz="2000" b="1" dirty="0" err="1"/>
              <a:t>sinyal</a:t>
            </a:r>
            <a:r>
              <a:rPr lang="en-US" sz="2000" b="1" dirty="0"/>
              <a:t> EMG </a:t>
            </a:r>
            <a:r>
              <a:rPr lang="en-US" sz="2000" b="1" dirty="0" err="1"/>
              <a:t>digunakan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beralih</a:t>
            </a:r>
            <a:r>
              <a:rPr lang="en-US" sz="2000" b="1" dirty="0"/>
              <a:t> di </a:t>
            </a:r>
            <a:r>
              <a:rPr lang="en-US" sz="2000" b="1" dirty="0" err="1"/>
              <a:t>antara</a:t>
            </a:r>
            <a:r>
              <a:rPr lang="en-US" sz="2000" b="1" dirty="0"/>
              <a:t> </a:t>
            </a:r>
            <a:r>
              <a:rPr lang="en-US" sz="2000" b="1" dirty="0" err="1"/>
              <a:t>tiga</a:t>
            </a:r>
            <a:r>
              <a:rPr lang="en-US" sz="2000" b="1" dirty="0"/>
              <a:t> mode </a:t>
            </a:r>
            <a:r>
              <a:rPr lang="en-US" sz="2000" b="1" dirty="0" err="1"/>
              <a:t>visualisasi</a:t>
            </a:r>
            <a:r>
              <a:rPr lang="en-US" sz="2000" b="1" dirty="0"/>
              <a:t> yang </a:t>
            </a:r>
            <a:r>
              <a:rPr lang="en-US" sz="2000" b="1" dirty="0" err="1"/>
              <a:t>berbeda</a:t>
            </a:r>
            <a:r>
              <a:rPr lang="en-US" sz="2000" b="1" dirty="0"/>
              <a:t>. </a:t>
            </a:r>
            <a:r>
              <a:rPr lang="en-US" sz="2000" b="1" dirty="0" err="1"/>
              <a:t>Dalam</a:t>
            </a:r>
            <a:r>
              <a:rPr lang="en-US" sz="2000" b="1" dirty="0"/>
              <a:t> mode </a:t>
            </a:r>
            <a:r>
              <a:rPr lang="en-US" sz="2000" b="1" dirty="0" err="1"/>
              <a:t>pertama</a:t>
            </a:r>
            <a:r>
              <a:rPr lang="en-US" sz="2000" b="1" dirty="0"/>
              <a:t>, </a:t>
            </a:r>
            <a:r>
              <a:rPr lang="en-US" sz="2000" b="1" dirty="0" err="1"/>
              <a:t>tidak</a:t>
            </a:r>
            <a:r>
              <a:rPr lang="en-US" sz="2000" b="1" dirty="0"/>
              <a:t> </a:t>
            </a:r>
            <a:r>
              <a:rPr lang="en-US" sz="2000" b="1" dirty="0" err="1"/>
              <a:t>ada</a:t>
            </a:r>
            <a:r>
              <a:rPr lang="en-US" sz="2000" b="1" dirty="0"/>
              <a:t> </a:t>
            </a:r>
            <a:r>
              <a:rPr lang="en-US" sz="2000" b="1" dirty="0" err="1"/>
              <a:t>augmentasi</a:t>
            </a:r>
            <a:r>
              <a:rPr lang="en-US" sz="2000" b="1" dirty="0"/>
              <a:t> yang </a:t>
            </a:r>
            <a:r>
              <a:rPr lang="en-US" sz="2000" b="1" dirty="0" err="1"/>
              <a:t>ditampilkan</a:t>
            </a:r>
            <a:r>
              <a:rPr lang="en-US" sz="2000" b="1" dirty="0"/>
              <a:t>. </a:t>
            </a:r>
            <a:r>
              <a:rPr lang="en-US" sz="2000" b="1" dirty="0" err="1"/>
              <a:t>Dengan</a:t>
            </a:r>
            <a:r>
              <a:rPr lang="en-US" sz="2000" b="1" dirty="0"/>
              <a:t> </a:t>
            </a:r>
            <a:r>
              <a:rPr lang="en-US" sz="2000" b="1" dirty="0" err="1"/>
              <a:t>puncak</a:t>
            </a:r>
            <a:r>
              <a:rPr lang="en-US" sz="2000" b="1" dirty="0"/>
              <a:t> EMG, mode </a:t>
            </a:r>
            <a:r>
              <a:rPr lang="en-US" sz="2000" b="1" dirty="0" err="1"/>
              <a:t>kedua</a:t>
            </a:r>
            <a:r>
              <a:rPr lang="en-US" sz="2000" b="1" dirty="0"/>
              <a:t> </a:t>
            </a:r>
            <a:r>
              <a:rPr lang="en-US" sz="2000" b="1" dirty="0" err="1"/>
              <a:t>diaktifkan</a:t>
            </a:r>
            <a:r>
              <a:rPr lang="en-US" sz="2000" b="1" dirty="0"/>
              <a:t> di mana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dikontrol</a:t>
            </a:r>
            <a:r>
              <a:rPr lang="en-US" sz="2000" b="1" dirty="0"/>
              <a:t> oleh </a:t>
            </a:r>
            <a:r>
              <a:rPr lang="en-US" sz="2000" b="1" dirty="0" err="1"/>
              <a:t>pandangan</a:t>
            </a:r>
            <a:r>
              <a:rPr lang="en-US" sz="2000" b="1" dirty="0"/>
              <a:t>. Pada mode </a:t>
            </a:r>
            <a:r>
              <a:rPr lang="en-US" sz="2000" b="1" dirty="0" err="1"/>
              <a:t>berikutnya</a:t>
            </a:r>
            <a:r>
              <a:rPr lang="en-US" sz="2000" b="1" dirty="0"/>
              <a:t>, </a:t>
            </a:r>
            <a:r>
              <a:rPr lang="en-US" sz="2000" b="1" dirty="0" err="1"/>
              <a:t>jendela</a:t>
            </a:r>
            <a:r>
              <a:rPr lang="en-US" sz="2000" b="1" dirty="0"/>
              <a:t> </a:t>
            </a:r>
            <a:r>
              <a:rPr lang="en-US" sz="2000" b="1" dirty="0" err="1"/>
              <a:t>fokus</a:t>
            </a:r>
            <a:r>
              <a:rPr lang="en-US" sz="2000" b="1" dirty="0"/>
              <a:t> </a:t>
            </a:r>
            <a:r>
              <a:rPr lang="en-US" sz="2000" b="1" dirty="0" err="1"/>
              <a:t>ditetapkan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</a:t>
            </a:r>
            <a:r>
              <a:rPr lang="en-US" sz="2000" b="1" dirty="0" err="1"/>
              <a:t>posisi</a:t>
            </a:r>
            <a:r>
              <a:rPr lang="en-US" sz="2000" b="1" dirty="0"/>
              <a:t> </a:t>
            </a:r>
            <a:r>
              <a:rPr lang="en-US" sz="2000" b="1" dirty="0" err="1"/>
              <a:t>pandangan</a:t>
            </a:r>
            <a:r>
              <a:rPr lang="en-US" sz="2000" b="1" dirty="0"/>
              <a:t> </a:t>
            </a:r>
            <a:r>
              <a:rPr lang="en-US" sz="2000" b="1" dirty="0" err="1"/>
              <a:t>saat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. </a:t>
            </a:r>
            <a:r>
              <a:rPr lang="en-US" sz="2000" b="1" dirty="0" err="1"/>
              <a:t>Puncak</a:t>
            </a:r>
            <a:r>
              <a:rPr lang="en-US" sz="2000" b="1" dirty="0"/>
              <a:t> EMG </a:t>
            </a:r>
            <a:r>
              <a:rPr lang="en-US" sz="2000" b="1" dirty="0" err="1"/>
              <a:t>berikutnya</a:t>
            </a:r>
            <a:r>
              <a:rPr lang="en-US" sz="2000" b="1" dirty="0"/>
              <a:t> </a:t>
            </a:r>
            <a:r>
              <a:rPr lang="en-US" sz="2000" b="1" dirty="0" err="1"/>
              <a:t>akan</a:t>
            </a:r>
            <a:r>
              <a:rPr lang="en-US" sz="2000" b="1" dirty="0"/>
              <a:t> </a:t>
            </a:r>
            <a:r>
              <a:rPr lang="en-US" sz="2000" b="1" dirty="0" err="1"/>
              <a:t>mematikan</a:t>
            </a:r>
            <a:r>
              <a:rPr lang="en-US" sz="2000" b="1" dirty="0"/>
              <a:t> </a:t>
            </a:r>
            <a:r>
              <a:rPr lang="en-US" sz="2000" b="1" dirty="0" err="1"/>
              <a:t>augmentasinya</a:t>
            </a:r>
            <a:r>
              <a:rPr lang="en-US" sz="2000" b="1" dirty="0"/>
              <a:t> </a:t>
            </a:r>
            <a:r>
              <a:rPr lang="en-US" sz="2000" b="1" dirty="0" err="1"/>
              <a:t>lagi</a:t>
            </a:r>
            <a:r>
              <a:rPr lang="en-US" sz="2000" b="1" dirty="0"/>
              <a:t>.</a:t>
            </a: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128289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58C1-BD04-4761-9C0E-D2C715DE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2947"/>
            <a:ext cx="10018713" cy="768990"/>
          </a:xfrm>
        </p:spPr>
        <p:txBody>
          <a:bodyPr>
            <a:normAutofit fontScale="90000"/>
          </a:bodyPr>
          <a:lstStyle/>
          <a:p>
            <a:r>
              <a:rPr lang="id-ID" dirty="0"/>
              <a:t>Sistem Kedua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81D4C-B57B-4B8A-AAFD-251821A25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89990"/>
            <a:ext cx="10018713" cy="5151784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id-ID" sz="2000" b="1" dirty="0"/>
              <a:t>Menggunakan </a:t>
            </a:r>
            <a:r>
              <a:rPr lang="en-ID" sz="2000" b="1" dirty="0" err="1"/>
              <a:t>CamC</a:t>
            </a:r>
            <a:r>
              <a:rPr lang="en-ID" sz="2000" b="1" dirty="0"/>
              <a:t>, </a:t>
            </a:r>
            <a:r>
              <a:rPr lang="en-ID" sz="2000" b="1" dirty="0" err="1"/>
              <a:t>sistem</a:t>
            </a:r>
            <a:r>
              <a:rPr lang="en-ID" sz="2000" b="1" dirty="0"/>
              <a:t> AR </a:t>
            </a:r>
            <a:r>
              <a:rPr lang="en-ID" sz="2000" b="1" dirty="0" err="1"/>
              <a:t>medis</a:t>
            </a:r>
            <a:r>
              <a:rPr lang="en-ID" sz="2000" b="1" dirty="0"/>
              <a:t> </a:t>
            </a:r>
            <a:r>
              <a:rPr lang="en-ID" sz="2000" b="1" dirty="0" err="1"/>
              <a:t>berbasis</a:t>
            </a:r>
            <a:r>
              <a:rPr lang="en-ID" sz="2000" b="1" dirty="0"/>
              <a:t> monitor di mana </a:t>
            </a:r>
            <a:r>
              <a:rPr lang="en-ID" sz="2000" b="1" dirty="0" err="1"/>
              <a:t>kamera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en-ID" sz="2000" b="1" dirty="0" err="1"/>
              <a:t>dipasang</a:t>
            </a:r>
            <a:r>
              <a:rPr lang="en-ID" sz="2000" b="1" dirty="0"/>
              <a:t> di </a:t>
            </a:r>
            <a:r>
              <a:rPr lang="en-ID" sz="2000" b="1" dirty="0" err="1"/>
              <a:t>samping</a:t>
            </a:r>
            <a:r>
              <a:rPr lang="en-ID" sz="2000" b="1" dirty="0"/>
              <a:t> </a:t>
            </a:r>
            <a:r>
              <a:rPr lang="en-ID" sz="2000" b="1" dirty="0" err="1"/>
              <a:t>perangkat</a:t>
            </a:r>
            <a:r>
              <a:rPr lang="en-ID" sz="2000" b="1" dirty="0"/>
              <a:t> X-ray mobile.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konstruksi</a:t>
            </a:r>
            <a:r>
              <a:rPr lang="en-ID" sz="2000" b="1" dirty="0"/>
              <a:t> </a:t>
            </a:r>
            <a:r>
              <a:rPr lang="en-ID" sz="2000" b="1" dirty="0" err="1"/>
              <a:t>cermin</a:t>
            </a:r>
            <a:r>
              <a:rPr lang="en-ID" sz="2000" b="1" dirty="0"/>
              <a:t> </a:t>
            </a:r>
            <a:r>
              <a:rPr lang="en-ID" sz="2000" b="1" dirty="0" err="1"/>
              <a:t>kamera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en-ID" sz="2000" b="1" dirty="0" err="1"/>
              <a:t>memiliki</a:t>
            </a:r>
            <a:r>
              <a:rPr lang="en-ID" sz="2000" b="1" dirty="0"/>
              <a:t> </a:t>
            </a:r>
            <a:r>
              <a:rPr lang="en-ID" sz="2000" b="1" dirty="0" err="1"/>
              <a:t>pandangan</a:t>
            </a:r>
            <a:r>
              <a:rPr lang="en-ID" sz="2000" b="1" dirty="0"/>
              <a:t> yang </a:t>
            </a:r>
            <a:r>
              <a:rPr lang="en-ID" sz="2000" b="1" dirty="0" err="1"/>
              <a:t>sama</a:t>
            </a:r>
            <a:r>
              <a:rPr lang="en-ID" sz="2000" b="1" dirty="0"/>
              <a:t> pada </a:t>
            </a:r>
            <a:r>
              <a:rPr lang="en-ID" sz="2000" b="1" dirty="0" err="1"/>
              <a:t>pasien</a:t>
            </a:r>
            <a:r>
              <a:rPr lang="en-ID" sz="2000" b="1" dirty="0"/>
              <a:t> </a:t>
            </a:r>
            <a:r>
              <a:rPr lang="en-ID" sz="2000" b="1" dirty="0" err="1"/>
              <a:t>sebagai</a:t>
            </a:r>
            <a:r>
              <a:rPr lang="en-ID" sz="2000" b="1" dirty="0"/>
              <a:t> </a:t>
            </a:r>
            <a:r>
              <a:rPr lang="en-ID" sz="2000" b="1" dirty="0" err="1"/>
              <a:t>perangkat</a:t>
            </a:r>
            <a:r>
              <a:rPr lang="en-ID" sz="2000" b="1" dirty="0"/>
              <a:t> X-ray. X-ray dan </a:t>
            </a:r>
            <a:r>
              <a:rPr lang="en-ID" sz="2000" b="1" dirty="0" err="1"/>
              <a:t>gambar</a:t>
            </a:r>
            <a:r>
              <a:rPr lang="en-ID" sz="2000" b="1" dirty="0"/>
              <a:t> video </a:t>
            </a:r>
            <a:r>
              <a:rPr lang="en-ID" sz="2000" b="1" dirty="0" err="1"/>
              <a:t>dihamparkan</a:t>
            </a:r>
            <a:r>
              <a:rPr lang="en-ID" sz="2000" b="1" dirty="0"/>
              <a:t> oleh </a:t>
            </a:r>
            <a:r>
              <a:rPr lang="en-ID" sz="2000" b="1" dirty="0" err="1"/>
              <a:t>kalibrasi</a:t>
            </a:r>
            <a:r>
              <a:rPr lang="en-ID" sz="2000" b="1" dirty="0"/>
              <a:t> </a:t>
            </a:r>
            <a:r>
              <a:rPr lang="en-ID" sz="2000" b="1" dirty="0" err="1"/>
              <a:t>satu</a:t>
            </a:r>
            <a:r>
              <a:rPr lang="en-ID" sz="2000" b="1" dirty="0"/>
              <a:t> kali. </a:t>
            </a:r>
            <a:r>
              <a:rPr lang="en-ID" sz="2000" b="1" dirty="0" err="1"/>
              <a:t>CamC</a:t>
            </a:r>
            <a:r>
              <a:rPr lang="en-ID" sz="2000" b="1" dirty="0"/>
              <a:t> </a:t>
            </a:r>
            <a:r>
              <a:rPr lang="en-ID" sz="2000" b="1" dirty="0" err="1"/>
              <a:t>telah</a:t>
            </a:r>
            <a:r>
              <a:rPr lang="en-ID" sz="2000" b="1" dirty="0"/>
              <a:t> </a:t>
            </a:r>
            <a:r>
              <a:rPr lang="en-ID" sz="2000" b="1" dirty="0" err="1"/>
              <a:t>digunakan</a:t>
            </a:r>
            <a:r>
              <a:rPr lang="en-ID" sz="2000" b="1" dirty="0"/>
              <a:t> di </a:t>
            </a:r>
            <a:r>
              <a:rPr lang="en-ID" sz="2000" b="1" dirty="0" err="1"/>
              <a:t>lebih</a:t>
            </a:r>
            <a:r>
              <a:rPr lang="en-ID" sz="2000" b="1" dirty="0"/>
              <a:t> </a:t>
            </a:r>
            <a:r>
              <a:rPr lang="en-ID" sz="2000" b="1" dirty="0" err="1"/>
              <a:t>dari</a:t>
            </a:r>
            <a:r>
              <a:rPr lang="en-ID" sz="2000" b="1" dirty="0"/>
              <a:t> 40 </a:t>
            </a:r>
            <a:r>
              <a:rPr lang="en-ID" sz="2000" b="1" dirty="0" err="1"/>
              <a:t>operasi</a:t>
            </a:r>
            <a:r>
              <a:rPr lang="en-ID" sz="2000" b="1" dirty="0"/>
              <a:t> </a:t>
            </a:r>
            <a:r>
              <a:rPr lang="en-ID" sz="2000" b="1" dirty="0" err="1"/>
              <a:t>nyata</a:t>
            </a:r>
            <a:r>
              <a:rPr lang="en-ID" sz="2000" b="1" dirty="0"/>
              <a:t>. </a:t>
            </a:r>
            <a:r>
              <a:rPr lang="en-ID" sz="2000" b="1" dirty="0" err="1"/>
              <a:t>Metode</a:t>
            </a:r>
            <a:r>
              <a:rPr lang="en-ID" sz="2000" b="1" dirty="0"/>
              <a:t> </a:t>
            </a:r>
            <a:r>
              <a:rPr lang="en-ID" sz="2000" b="1" dirty="0" err="1"/>
              <a:t>visualisasi</a:t>
            </a:r>
            <a:r>
              <a:rPr lang="en-ID" sz="2000" b="1" dirty="0"/>
              <a:t> </a:t>
            </a:r>
            <a:r>
              <a:rPr lang="en-ID" sz="2000" b="1" dirty="0" err="1"/>
              <a:t>standar</a:t>
            </a:r>
            <a:r>
              <a:rPr lang="en-ID" sz="2000" b="1" dirty="0"/>
              <a:t> </a:t>
            </a:r>
            <a:r>
              <a:rPr lang="en-ID" sz="2000" b="1" dirty="0" err="1"/>
              <a:t>CamC</a:t>
            </a:r>
            <a:r>
              <a:rPr lang="en-ID" sz="2000" b="1" dirty="0"/>
              <a:t> </a:t>
            </a:r>
            <a:r>
              <a:rPr lang="en-ID" sz="2000" b="1" dirty="0" err="1"/>
              <a:t>menggabungkan</a:t>
            </a:r>
            <a:r>
              <a:rPr lang="en-ID" sz="2000" b="1" dirty="0"/>
              <a:t> X-ray dan </a:t>
            </a:r>
            <a:r>
              <a:rPr lang="en-ID" sz="2000" b="1" dirty="0" err="1"/>
              <a:t>gambar</a:t>
            </a:r>
            <a:r>
              <a:rPr lang="en-ID" sz="2000" b="1" dirty="0"/>
              <a:t> </a:t>
            </a:r>
            <a:r>
              <a:rPr lang="en-ID" sz="2000" b="1" dirty="0" err="1"/>
              <a:t>optik</a:t>
            </a:r>
            <a:r>
              <a:rPr lang="en-ID" sz="2000" b="1" dirty="0"/>
              <a:t> </a:t>
            </a:r>
            <a:r>
              <a:rPr lang="en-ID" sz="2000" b="1" dirty="0" err="1"/>
              <a:t>menggunakan</a:t>
            </a:r>
            <a:r>
              <a:rPr lang="en-ID" sz="2000" b="1" dirty="0"/>
              <a:t> alpha-blending </a:t>
            </a:r>
            <a:r>
              <a:rPr lang="en-ID" sz="2000" b="1" dirty="0" err="1"/>
              <a:t>sederhana</a:t>
            </a:r>
            <a:r>
              <a:rPr lang="en-ID" sz="2000" b="1" dirty="0"/>
              <a:t>. </a:t>
            </a:r>
            <a:r>
              <a:rPr lang="en-ID" sz="2000" b="1" dirty="0" err="1"/>
              <a:t>Penggeser</a:t>
            </a:r>
            <a:r>
              <a:rPr lang="en-ID" sz="2000" b="1" dirty="0"/>
              <a:t> pada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sentuh</a:t>
            </a:r>
            <a:r>
              <a:rPr lang="en-ID" sz="2000" b="1" dirty="0"/>
              <a:t> </a:t>
            </a:r>
            <a:r>
              <a:rPr lang="en-ID" sz="2000" b="1" dirty="0" err="1"/>
              <a:t>mengontrol</a:t>
            </a:r>
            <a:r>
              <a:rPr lang="en-ID" sz="2000" b="1" dirty="0"/>
              <a:t> </a:t>
            </a:r>
            <a:r>
              <a:rPr lang="en-ID" sz="2000" b="1" dirty="0" err="1"/>
              <a:t>nilai</a:t>
            </a:r>
            <a:r>
              <a:rPr lang="en-ID" sz="2000" b="1" dirty="0"/>
              <a:t> alfa.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sentuh</a:t>
            </a:r>
            <a:r>
              <a:rPr lang="en-ID" sz="2000" b="1" dirty="0"/>
              <a:t> </a:t>
            </a:r>
            <a:r>
              <a:rPr lang="en-ID" sz="2000" b="1" dirty="0" err="1"/>
              <a:t>selama</a:t>
            </a:r>
            <a:r>
              <a:rPr lang="en-ID" sz="2000" b="1" dirty="0"/>
              <a:t> </a:t>
            </a:r>
            <a:r>
              <a:rPr lang="en-ID" sz="2000" b="1" dirty="0" err="1"/>
              <a:t>operasi</a:t>
            </a:r>
            <a:r>
              <a:rPr lang="en-ID" sz="2000" b="1" dirty="0"/>
              <a:t> </a:t>
            </a:r>
            <a:r>
              <a:rPr lang="en-ID" sz="2000" b="1" dirty="0" err="1"/>
              <a:t>sulit</a:t>
            </a:r>
            <a:r>
              <a:rPr lang="en-ID" sz="2000" b="1" dirty="0"/>
              <a:t> </a:t>
            </a:r>
            <a:r>
              <a:rPr lang="en-ID" sz="2000" b="1" dirty="0" err="1"/>
              <a:t>karena</a:t>
            </a:r>
            <a:r>
              <a:rPr lang="en-ID" sz="2000" b="1" dirty="0"/>
              <a:t> </a:t>
            </a:r>
            <a:r>
              <a:rPr lang="en-ID" sz="2000" b="1" dirty="0" err="1"/>
              <a:t>ahli</a:t>
            </a:r>
            <a:r>
              <a:rPr lang="en-ID" sz="2000" b="1" dirty="0"/>
              <a:t> </a:t>
            </a:r>
            <a:r>
              <a:rPr lang="en-ID" sz="2000" b="1" dirty="0" err="1"/>
              <a:t>bedah</a:t>
            </a:r>
            <a:r>
              <a:rPr lang="en-ID" sz="2000" b="1" dirty="0"/>
              <a:t> </a:t>
            </a:r>
            <a:r>
              <a:rPr lang="en-ID" sz="2000" b="1" dirty="0" err="1"/>
              <a:t>harus</a:t>
            </a:r>
            <a:r>
              <a:rPr lang="en-ID" sz="2000" b="1" dirty="0"/>
              <a:t> </a:t>
            </a:r>
            <a:r>
              <a:rPr lang="en-ID" sz="2000" b="1" dirty="0" err="1"/>
              <a:t>tetap</a:t>
            </a:r>
            <a:r>
              <a:rPr lang="en-ID" sz="2000" b="1" dirty="0"/>
              <a:t> </a:t>
            </a:r>
            <a:r>
              <a:rPr lang="en-ID" sz="2000" b="1" dirty="0" err="1"/>
              <a:t>steril</a:t>
            </a:r>
            <a:r>
              <a:rPr lang="en-ID" sz="2000" b="1" dirty="0"/>
              <a:t> dan di </a:t>
            </a:r>
            <a:r>
              <a:rPr lang="en-ID" sz="2000" b="1" dirty="0" err="1"/>
              <a:t>sebagian</a:t>
            </a:r>
            <a:r>
              <a:rPr lang="en-ID" sz="2000" b="1" dirty="0"/>
              <a:t> </a:t>
            </a:r>
            <a:r>
              <a:rPr lang="en-ID" sz="2000" b="1" dirty="0" err="1"/>
              <a:t>besar</a:t>
            </a:r>
            <a:r>
              <a:rPr lang="en-ID" sz="2000" b="1" dirty="0"/>
              <a:t> ATAU </a:t>
            </a:r>
            <a:r>
              <a:rPr lang="en-ID" sz="2000" b="1" dirty="0" err="1"/>
              <a:t>mengatur</a:t>
            </a:r>
            <a:r>
              <a:rPr lang="en-ID" sz="2000" b="1" dirty="0"/>
              <a:t> </a:t>
            </a:r>
            <a:r>
              <a:rPr lang="en-ID" sz="2000" b="1" dirty="0" err="1"/>
              <a:t>layar</a:t>
            </a:r>
            <a:r>
              <a:rPr lang="en-ID" sz="2000" b="1" dirty="0"/>
              <a:t> </a:t>
            </a:r>
            <a:r>
              <a:rPr lang="en-ID" sz="2000" b="1" dirty="0" err="1"/>
              <a:t>tidak</a:t>
            </a:r>
            <a:r>
              <a:rPr lang="en-ID" sz="2000" b="1" dirty="0"/>
              <a:t> </a:t>
            </a:r>
            <a:r>
              <a:rPr lang="en-ID" sz="2000" b="1" dirty="0" err="1"/>
              <a:t>dalam</a:t>
            </a:r>
            <a:r>
              <a:rPr lang="en-ID" sz="2000" b="1" dirty="0"/>
              <a:t> </a:t>
            </a:r>
            <a:r>
              <a:rPr lang="en-ID" sz="2000" b="1" dirty="0" err="1"/>
              <a:t>jangkauan</a:t>
            </a:r>
            <a:r>
              <a:rPr lang="en-ID" sz="2000" b="1" dirty="0"/>
              <a:t> </a:t>
            </a:r>
            <a:r>
              <a:rPr lang="en-ID" sz="2000" b="1" dirty="0" err="1"/>
              <a:t>ahli</a:t>
            </a:r>
            <a:r>
              <a:rPr lang="en-ID" sz="2000" b="1" dirty="0"/>
              <a:t> </a:t>
            </a:r>
            <a:r>
              <a:rPr lang="en-ID" sz="2000" b="1" dirty="0" err="1"/>
              <a:t>bedah</a:t>
            </a:r>
            <a:r>
              <a:rPr lang="en-ID" sz="2000" b="1" dirty="0"/>
              <a:t>. </a:t>
            </a:r>
            <a:r>
              <a:rPr lang="en-ID" sz="2000" b="1" dirty="0" err="1"/>
              <a:t>Biasanya</a:t>
            </a:r>
            <a:r>
              <a:rPr lang="en-ID" sz="2000" b="1" dirty="0"/>
              <a:t> </a:t>
            </a:r>
            <a:r>
              <a:rPr lang="en-ID" sz="2000" b="1" dirty="0" err="1"/>
              <a:t>hanya</a:t>
            </a:r>
            <a:r>
              <a:rPr lang="en-ID" sz="2000" b="1" dirty="0"/>
              <a:t> </a:t>
            </a:r>
            <a:r>
              <a:rPr lang="en-ID" sz="2000" b="1" dirty="0" err="1"/>
              <a:t>dapat</a:t>
            </a:r>
            <a:r>
              <a:rPr lang="en-ID" sz="2000" b="1" dirty="0"/>
              <a:t> </a:t>
            </a:r>
            <a:r>
              <a:rPr lang="en-ID" sz="2000" b="1" dirty="0" err="1"/>
              <a:t>dioperasikan</a:t>
            </a:r>
            <a:r>
              <a:rPr lang="en-ID" sz="2000" b="1" dirty="0"/>
              <a:t> </a:t>
            </a:r>
            <a:r>
              <a:rPr lang="en-ID" sz="2000" b="1" dirty="0" err="1"/>
              <a:t>secara</a:t>
            </a:r>
            <a:r>
              <a:rPr lang="en-ID" sz="2000" b="1" dirty="0"/>
              <a:t> </a:t>
            </a:r>
            <a:r>
              <a:rPr lang="en-ID" sz="2000" b="1" dirty="0" err="1"/>
              <a:t>tidak</a:t>
            </a:r>
            <a:r>
              <a:rPr lang="en-ID" sz="2000" b="1" dirty="0"/>
              <a:t> </a:t>
            </a:r>
            <a:r>
              <a:rPr lang="en-ID" sz="2000" b="1" dirty="0" err="1"/>
              <a:t>langsung</a:t>
            </a:r>
            <a:r>
              <a:rPr lang="en-ID" sz="2000" b="1" dirty="0"/>
              <a:t> </a:t>
            </a:r>
            <a:r>
              <a:rPr lang="en-ID" sz="2000" b="1" dirty="0" err="1"/>
              <a:t>melalui</a:t>
            </a:r>
            <a:r>
              <a:rPr lang="en-ID" sz="2000" b="1" dirty="0"/>
              <a:t> </a:t>
            </a:r>
            <a:r>
              <a:rPr lang="en-ID" sz="2000" b="1" dirty="0" err="1"/>
              <a:t>komunikasi</a:t>
            </a:r>
            <a:r>
              <a:rPr lang="en-ID" sz="2000" b="1" dirty="0"/>
              <a:t> </a:t>
            </a:r>
            <a:r>
              <a:rPr lang="en-ID" sz="2000" b="1" dirty="0" err="1"/>
              <a:t>dengan</a:t>
            </a:r>
            <a:r>
              <a:rPr lang="en-ID" sz="2000" b="1" dirty="0"/>
              <a:t> </a:t>
            </a:r>
            <a:r>
              <a:rPr lang="en-ID" sz="2000" b="1" dirty="0" err="1"/>
              <a:t>perawat</a:t>
            </a:r>
            <a:r>
              <a:rPr lang="en-ID" sz="2000" b="1" dirty="0"/>
              <a:t>. BCI </a:t>
            </a:r>
            <a:r>
              <a:rPr lang="en-ID" sz="2000" b="1" dirty="0" err="1"/>
              <a:t>terintegrasi</a:t>
            </a:r>
            <a:r>
              <a:rPr lang="en-ID" sz="2000" b="1" dirty="0"/>
              <a:t> </a:t>
            </a:r>
            <a:r>
              <a:rPr lang="en-ID" sz="2000" b="1" dirty="0" err="1"/>
              <a:t>sama</a:t>
            </a:r>
            <a:r>
              <a:rPr lang="en-ID" sz="2000" b="1" dirty="0"/>
              <a:t> </a:t>
            </a:r>
            <a:r>
              <a:rPr lang="en-ID" sz="2000" b="1" dirty="0" err="1"/>
              <a:t>seperti</a:t>
            </a:r>
            <a:r>
              <a:rPr lang="en-ID" sz="2000" b="1" dirty="0"/>
              <a:t> di HMD-setup.</a:t>
            </a:r>
            <a:endParaRPr lang="id-ID" sz="2000" b="1" dirty="0"/>
          </a:p>
          <a:p>
            <a:pPr marL="457200" indent="-457200">
              <a:buFont typeface="+mj-lt"/>
              <a:buAutoNum type="arabicPeriod"/>
            </a:pPr>
            <a:r>
              <a:rPr lang="en-ID" sz="2000" b="1" dirty="0" err="1"/>
              <a:t>Menggunakan</a:t>
            </a:r>
            <a:r>
              <a:rPr lang="en-ID" sz="2000" b="1" dirty="0"/>
              <a:t> </a:t>
            </a:r>
            <a:r>
              <a:rPr lang="en-ID" sz="2000" b="1" dirty="0" err="1"/>
              <a:t>puncak</a:t>
            </a:r>
            <a:r>
              <a:rPr lang="en-ID" sz="2000" b="1" dirty="0"/>
              <a:t> </a:t>
            </a:r>
            <a:r>
              <a:rPr lang="en-ID" sz="2000" b="1" dirty="0" err="1"/>
              <a:t>dalam</a:t>
            </a:r>
            <a:r>
              <a:rPr lang="en-ID" sz="2000" b="1" dirty="0"/>
              <a:t> </a:t>
            </a:r>
            <a:r>
              <a:rPr lang="en-ID" sz="2000" b="1" dirty="0" err="1"/>
              <a:t>sinyal</a:t>
            </a:r>
            <a:r>
              <a:rPr lang="en-ID" sz="2000" b="1" dirty="0"/>
              <a:t> EMG </a:t>
            </a:r>
            <a:r>
              <a:rPr lang="en-ID" sz="2000" b="1" dirty="0" err="1"/>
              <a:t>pengguna</a:t>
            </a:r>
            <a:r>
              <a:rPr lang="en-ID" sz="2000" b="1" dirty="0"/>
              <a:t> </a:t>
            </a:r>
            <a:r>
              <a:rPr lang="en-ID" sz="2000" b="1" dirty="0" err="1"/>
              <a:t>dapat</a:t>
            </a:r>
            <a:r>
              <a:rPr lang="en-ID" sz="2000" b="1" dirty="0"/>
              <a:t> </a:t>
            </a:r>
            <a:r>
              <a:rPr lang="en-ID" sz="2000" b="1" dirty="0" err="1"/>
              <a:t>beralih</a:t>
            </a:r>
            <a:r>
              <a:rPr lang="en-ID" sz="2000" b="1" dirty="0"/>
              <a:t> di </a:t>
            </a:r>
            <a:r>
              <a:rPr lang="en-ID" sz="2000" b="1" dirty="0" err="1"/>
              <a:t>antara</a:t>
            </a:r>
            <a:r>
              <a:rPr lang="en-ID" sz="2000" b="1" dirty="0"/>
              <a:t> </a:t>
            </a:r>
            <a:r>
              <a:rPr lang="en-ID" sz="2000" b="1" dirty="0" err="1"/>
              <a:t>tiga</a:t>
            </a:r>
            <a:r>
              <a:rPr lang="en-ID" sz="2000" b="1" dirty="0"/>
              <a:t> mode, di mana </a:t>
            </a:r>
            <a:r>
              <a:rPr lang="en-ID" sz="2000" b="1" dirty="0" err="1"/>
              <a:t>dalam</a:t>
            </a:r>
            <a:r>
              <a:rPr lang="en-ID" sz="2000" b="1" dirty="0"/>
              <a:t> mode </a:t>
            </a:r>
            <a:r>
              <a:rPr lang="en-ID" sz="2000" b="1" dirty="0" err="1"/>
              <a:t>pertama</a:t>
            </a:r>
            <a:r>
              <a:rPr lang="en-ID" sz="2000" b="1" dirty="0"/>
              <a:t> </a:t>
            </a:r>
            <a:r>
              <a:rPr lang="en-ID" sz="2000" b="1" dirty="0" err="1"/>
              <a:t>hanya</a:t>
            </a:r>
            <a:r>
              <a:rPr lang="en-ID" sz="2000" b="1" dirty="0"/>
              <a:t> X-ray </a:t>
            </a:r>
            <a:r>
              <a:rPr lang="en-ID" sz="2000" b="1" dirty="0" err="1"/>
              <a:t>ditampilkan</a:t>
            </a:r>
            <a:r>
              <a:rPr lang="en-ID" sz="2000" b="1" dirty="0"/>
              <a:t>, </a:t>
            </a:r>
            <a:r>
              <a:rPr lang="en-ID" sz="2000" b="1" dirty="0" err="1"/>
              <a:t>dalam</a:t>
            </a:r>
            <a:r>
              <a:rPr lang="en-ID" sz="2000" b="1" dirty="0"/>
              <a:t> mode </a:t>
            </a:r>
            <a:r>
              <a:rPr lang="en-ID" sz="2000" b="1" dirty="0" err="1"/>
              <a:t>kedua</a:t>
            </a:r>
            <a:r>
              <a:rPr lang="en-ID" sz="2000" b="1" dirty="0"/>
              <a:t> video </a:t>
            </a:r>
            <a:r>
              <a:rPr lang="en-ID" sz="2000" b="1" dirty="0" err="1"/>
              <a:t>tersebut</a:t>
            </a:r>
            <a:r>
              <a:rPr lang="en-ID" sz="2000" b="1" dirty="0"/>
              <a:t> </a:t>
            </a:r>
            <a:r>
              <a:rPr lang="en-ID" sz="2000" b="1" dirty="0" err="1"/>
              <a:t>ditambah</a:t>
            </a:r>
            <a:r>
              <a:rPr lang="en-ID" sz="2000" b="1" dirty="0"/>
              <a:t> di </a:t>
            </a:r>
            <a:r>
              <a:rPr lang="en-ID" sz="2000" b="1" dirty="0" err="1"/>
              <a:t>daerah</a:t>
            </a:r>
            <a:r>
              <a:rPr lang="en-ID" sz="2000" b="1" dirty="0"/>
              <a:t> </a:t>
            </a:r>
            <a:r>
              <a:rPr lang="en-ID" sz="2000" b="1" dirty="0" err="1"/>
              <a:t>melingkar</a:t>
            </a:r>
            <a:r>
              <a:rPr lang="en-ID" sz="2000" b="1" dirty="0"/>
              <a:t> di </a:t>
            </a:r>
            <a:r>
              <a:rPr lang="en-ID" sz="2000" b="1" dirty="0" err="1"/>
              <a:t>sekitar</a:t>
            </a:r>
            <a:r>
              <a:rPr lang="en-ID" sz="2000" b="1" dirty="0"/>
              <a:t> </a:t>
            </a:r>
            <a:r>
              <a:rPr lang="en-ID" sz="2000" b="1" dirty="0" err="1"/>
              <a:t>tatapan-posisi</a:t>
            </a:r>
            <a:r>
              <a:rPr lang="en-ID" sz="2000" b="1" dirty="0"/>
              <a:t> </a:t>
            </a:r>
            <a:r>
              <a:rPr lang="en-ID" sz="2000" b="1" dirty="0" err="1"/>
              <a:t>saat</a:t>
            </a:r>
            <a:r>
              <a:rPr lang="en-ID" sz="2000" b="1" dirty="0"/>
              <a:t> </a:t>
            </a:r>
            <a:r>
              <a:rPr lang="en-ID" sz="2000" b="1" dirty="0" err="1"/>
              <a:t>ini</a:t>
            </a:r>
            <a:r>
              <a:rPr lang="en-ID" sz="2000" b="1" dirty="0"/>
              <a:t>, dan di </a:t>
            </a:r>
            <a:r>
              <a:rPr lang="en-ID" sz="2000" b="1" dirty="0" err="1"/>
              <a:t>ketiga</a:t>
            </a:r>
            <a:r>
              <a:rPr lang="en-ID" sz="2000" b="1" dirty="0"/>
              <a:t> mode, area di mana video </a:t>
            </a:r>
            <a:r>
              <a:rPr lang="en-ID" sz="2000" b="1" dirty="0" err="1"/>
              <a:t>ditampilkan</a:t>
            </a:r>
            <a:r>
              <a:rPr lang="en-ID" sz="2000" b="1" dirty="0"/>
              <a:t> </a:t>
            </a:r>
            <a:r>
              <a:rPr lang="en-ID" sz="2000" b="1" dirty="0" err="1"/>
              <a:t>adalah</a:t>
            </a:r>
            <a:r>
              <a:rPr lang="en-ID" sz="2000" b="1" dirty="0"/>
              <a:t> </a:t>
            </a:r>
            <a:r>
              <a:rPr lang="en-ID" sz="2000" b="1" dirty="0" err="1"/>
              <a:t>tetap</a:t>
            </a:r>
            <a:r>
              <a:rPr lang="en-ID" sz="2000" b="1" dirty="0"/>
              <a:t>.</a:t>
            </a: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3294417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F8442-A3DE-46D4-BA40-B17745674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ID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CE0F82-68B0-472D-9FEB-1F716E65C86D}"/>
              </a:ext>
            </a:extLst>
          </p:cNvPr>
          <p:cNvSpPr/>
          <p:nvPr/>
        </p:nvSpPr>
        <p:spPr>
          <a:xfrm>
            <a:off x="4457764" y="2967335"/>
            <a:ext cx="32764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 You</a:t>
            </a:r>
            <a:endParaRPr lang="en-US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5569358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190</TotalTime>
  <Words>441</Words>
  <Application>Microsoft Office PowerPoint</Application>
  <PresentationFormat>Widescreen</PresentationFormat>
  <Paragraphs>28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Schoolbook</vt:lpstr>
      <vt:lpstr>Corbel</vt:lpstr>
      <vt:lpstr>Headlines</vt:lpstr>
      <vt:lpstr>Superman-like X-ray Vision:  Towards Brain-Computer Interfaces for Medical Augmented Reality</vt:lpstr>
      <vt:lpstr>Latar Belakang</vt:lpstr>
      <vt:lpstr>PowerPoint Presentation</vt:lpstr>
      <vt:lpstr>Metode</vt:lpstr>
      <vt:lpstr>Metode</vt:lpstr>
      <vt:lpstr>Sistem Pertama</vt:lpstr>
      <vt:lpstr>Sistem Kedua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Superman-like X-ray vision:  Towards brain-computer interfaces for medical augmented reality</dc:title>
  <dc:creator>Nabilah Zaki</dc:creator>
  <cp:lastModifiedBy>Yuga Mitra</cp:lastModifiedBy>
  <cp:revision>20</cp:revision>
  <dcterms:created xsi:type="dcterms:W3CDTF">2018-09-26T11:53:46Z</dcterms:created>
  <dcterms:modified xsi:type="dcterms:W3CDTF">2018-09-27T06:01:01Z</dcterms:modified>
</cp:coreProperties>
</file>

<file path=docProps/thumbnail.jpeg>
</file>